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44" r:id="rId2"/>
    <p:sldId id="345" r:id="rId3"/>
    <p:sldId id="361" r:id="rId4"/>
    <p:sldId id="347" r:id="rId5"/>
    <p:sldId id="362" r:id="rId6"/>
    <p:sldId id="363" r:id="rId7"/>
    <p:sldId id="353" r:id="rId8"/>
    <p:sldId id="364" r:id="rId9"/>
    <p:sldId id="349" r:id="rId10"/>
    <p:sldId id="35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. Beck" initials="DAB" lastIdx="1" clrIdx="0">
    <p:extLst/>
  </p:cmAuthor>
  <p:cmAuthor id="2" name="David A. Beck" initials="DAB [2]" lastIdx="1" clrIdx="1">
    <p:extLst/>
  </p:cmAuthor>
  <p:cmAuthor id="3" name="David A. Beck" initials="DAB [2] [2]" lastIdx="1" clrIdx="2">
    <p:extLst/>
  </p:cmAuthor>
  <p:cmAuthor id="4" name="David A. Beck" initials="DAB [3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/>
    <p:restoredTop sz="84288"/>
  </p:normalViewPr>
  <p:slideViewPr>
    <p:cSldViewPr snapToGrid="0" snapToObjects="1">
      <p:cViewPr varScale="1">
        <p:scale>
          <a:sx n="109" d="100"/>
          <a:sy n="109" d="100"/>
        </p:scale>
        <p:origin x="1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62E20-B1AA-3442-B8F1-F4A56998389D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E4C1-AC8F-D74E-8D15-CAC414F5A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E4C1-AC8F-D74E-8D15-CAC414F5A9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0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0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6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9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91D6E4-0F7A-0249-86EF-226720E50E4C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1BFB9B-0ABF-8B4C-91F4-72B72B54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5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74638"/>
            <a:ext cx="9652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248650" y="274638"/>
            <a:ext cx="876300" cy="96728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28600" y="1465444"/>
            <a:ext cx="8705850" cy="107950"/>
          </a:xfrm>
          <a:prstGeom prst="rect">
            <a:avLst/>
          </a:prstGeom>
          <a:gradFill flip="none" rotWithShape="1">
            <a:gsLst>
              <a:gs pos="0">
                <a:srgbClr val="599BD1"/>
              </a:gs>
              <a:gs pos="100000">
                <a:srgbClr val="9BBB59"/>
              </a:gs>
              <a:gs pos="50000">
                <a:srgbClr val="E58B43"/>
              </a:gs>
              <a:gs pos="60000">
                <a:srgbClr val="FFC82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he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ing/env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Virtualization is the ‘abstraction’ of an environment, process, operating system, or hardware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Abstraction means to remove direct connections with the underlying infrastruction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The most common type of virtualization is hardware, e.g. </a:t>
            </a:r>
            <a:r>
              <a:rPr lang="en-US" dirty="0">
                <a:latin typeface="Calibri" charset="0"/>
              </a:rPr>
              <a:t>W</a:t>
            </a:r>
            <a:r>
              <a:rPr lang="is-IS" dirty="0">
                <a:latin typeface="Calibri" charset="0"/>
              </a:rPr>
              <a:t>ith Virtual Box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1388" y="1047254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Fancy word alert!</a:t>
            </a:r>
          </a:p>
        </p:txBody>
      </p:sp>
    </p:spTree>
    <p:extLst>
      <p:ext uri="{BB962C8B-B14F-4D97-AF65-F5344CB8AC3E}">
        <p14:creationId xmlns:p14="http://schemas.microsoft.com/office/powerpoint/2010/main" val="7170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EC2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Start with a base operating system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Install software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Create any data volumes, etc. you want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Halt the instance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Make an Amazon Machine Image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Publish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Pay for S3 storage, use a paid AMI model...</a:t>
            </a:r>
          </a:p>
        </p:txBody>
      </p:sp>
    </p:spTree>
    <p:extLst>
      <p:ext uri="{BB962C8B-B14F-4D97-AF65-F5344CB8AC3E}">
        <p14:creationId xmlns:p14="http://schemas.microsoft.com/office/powerpoint/2010/main" val="12576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virtualization?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Reproducibility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Pre-packaged software ‘appliances’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Ease of redistrubality 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Solves the problem of dependency hell!</a:t>
            </a:r>
          </a:p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What is dependency hell you ask?</a:t>
            </a:r>
          </a:p>
        </p:txBody>
      </p:sp>
    </p:spTree>
    <p:extLst>
      <p:ext uri="{BB962C8B-B14F-4D97-AF65-F5344CB8AC3E}">
        <p14:creationId xmlns:p14="http://schemas.microsoft.com/office/powerpoint/2010/main" val="692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un_dun_dun-Delsym-71975529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this happening?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/>
          </a:bodyPr>
          <a:lstStyle/>
          <a:p>
            <a:r>
              <a:rPr lang="en-US" dirty="0"/>
              <a:t>Software not available or other software issue</a:t>
            </a:r>
          </a:p>
          <a:p>
            <a:pPr lvl="1"/>
            <a:r>
              <a:rPr lang="en-US" dirty="0">
                <a:hlinkClick r:id="rId3"/>
              </a:rPr>
              <a:t>Dependency hell</a:t>
            </a:r>
            <a:endParaRPr lang="en-US" dirty="0"/>
          </a:p>
          <a:p>
            <a:pPr lvl="2"/>
            <a:r>
              <a:rPr lang="en-US" dirty="0"/>
              <a:t>Dependency chains (A depends on B depends on C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Conflicting dependencies</a:t>
            </a:r>
          </a:p>
          <a:p>
            <a:pPr lvl="2"/>
            <a:r>
              <a:rPr lang="en-US" dirty="0"/>
              <a:t>Circular dependencies (A depends on B depends on 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62" y="2651997"/>
            <a:ext cx="6388274" cy="37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virtualenv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environments for python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Only ’abstracts’ the python environment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If you use conda (and you should) you can do this for R!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Allows you to setup a python environment speicifc to a project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Why?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Python 2.7 vs. 3.5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Need to keep outdated package X becuase it is the last that is compatible with package Y, another project needs updated X</a:t>
            </a:r>
          </a:p>
          <a:p>
            <a:pPr lvl="3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Replicate the minimal python environment to give to users or travis CI</a:t>
            </a:r>
          </a:p>
        </p:txBody>
      </p:sp>
    </p:spTree>
    <p:extLst>
      <p:ext uri="{BB962C8B-B14F-4D97-AF65-F5344CB8AC3E}">
        <p14:creationId xmlns:p14="http://schemas.microsoft.com/office/powerpoint/2010/main" val="9216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virtualenv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229601" cy="48116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Virtual environments with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create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 &lt;name&gt; &lt;options&gt;</a:t>
            </a:r>
          </a:p>
          <a:p>
            <a:pPr lvl="1"/>
            <a:r>
              <a:rPr lang="en-US" dirty="0"/>
              <a:t>Where options are things like what python version to use</a:t>
            </a:r>
          </a:p>
          <a:p>
            <a:pPr lvl="2"/>
            <a:r>
              <a:rPr lang="en-US" dirty="0">
                <a:hlinkClick r:id="rId3"/>
              </a:rPr>
              <a:t>https://conda.io/docs/using/envs.html</a:t>
            </a:r>
            <a:endParaRPr lang="en-US" dirty="0"/>
          </a:p>
          <a:p>
            <a:pPr lvl="1"/>
            <a:r>
              <a:rPr lang="en-US" dirty="0"/>
              <a:t>After creating, switch to it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activate &lt;name&gt;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Do a `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which python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Switch out with ‘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source deactivate &lt;name&gt;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en-US" dirty="0"/>
              <a:t> to install packages</a:t>
            </a:r>
          </a:p>
          <a:p>
            <a:pPr lvl="1"/>
            <a:r>
              <a:rPr lang="en-US" dirty="0"/>
              <a:t>Export environment: 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export &gt;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 an environment from an exported </a:t>
            </a:r>
            <a:r>
              <a:rPr lang="en-US" dirty="0" err="1"/>
              <a:t>env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	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create -f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List  environments: `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list</a:t>
            </a:r>
            <a:r>
              <a:rPr lang="en-US" dirty="0"/>
              <a:t>`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Play time!  Everyone create a python 2.7 environment with </a:t>
            </a:r>
            <a:r>
              <a:rPr lang="en-US" dirty="0" err="1"/>
              <a:t>jupyter</a:t>
            </a:r>
            <a:r>
              <a:rPr lang="en-US" dirty="0"/>
              <a:t> and pandas.  Start a notebook and prove to yourself it is 2.7.</a:t>
            </a:r>
          </a:p>
        </p:txBody>
      </p:sp>
    </p:spTree>
    <p:extLst>
      <p:ext uri="{BB962C8B-B14F-4D97-AF65-F5344CB8AC3E}">
        <p14:creationId xmlns:p14="http://schemas.microsoft.com/office/powerpoint/2010/main" val="83863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1180"/>
            <a:ext cx="8686801" cy="481166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 files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conda’s</a:t>
            </a:r>
            <a:r>
              <a:rPr lang="en-US" dirty="0"/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r>
              <a:rPr lang="en-US" dirty="0"/>
              <a:t>, but only have pip installed components</a:t>
            </a:r>
          </a:p>
          <a:p>
            <a:pPr lvl="1"/>
            <a:r>
              <a:rPr lang="en-US" dirty="0"/>
              <a:t>The pip tool can be used to generate these: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pip freeze 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You can feed this to </a:t>
            </a:r>
            <a:r>
              <a:rPr lang="en-US" dirty="0" err="1"/>
              <a:t>travis</a:t>
            </a:r>
            <a:r>
              <a:rPr lang="en-US" dirty="0"/>
              <a:t> CI or use it to repopulate an environment, e.g.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endParaRPr lang="en-US" dirty="0"/>
          </a:p>
          <a:p>
            <a:pPr lvl="1"/>
            <a:r>
              <a:rPr lang="en-US" dirty="0"/>
              <a:t>Play time!  Each team create and </a:t>
            </a:r>
            <a:r>
              <a:rPr lang="en-US" dirty="0" err="1"/>
              <a:t>gitify</a:t>
            </a:r>
            <a:r>
              <a:rPr lang="en-US" dirty="0"/>
              <a:t> 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requirements.txt</a:t>
            </a:r>
            <a:r>
              <a:rPr lang="en-US" dirty="0"/>
              <a:t>.  Where does it go in your repo?</a:t>
            </a:r>
          </a:p>
        </p:txBody>
      </p:sp>
    </p:spTree>
    <p:extLst>
      <p:ext uri="{BB962C8B-B14F-4D97-AF65-F5344CB8AC3E}">
        <p14:creationId xmlns:p14="http://schemas.microsoft.com/office/powerpoint/2010/main" val="161280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Emulation of physical machine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Two types: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(Intel emulating Intel)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Non-native (Intel emulating Motorola 6502)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Native further broken down by: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Full virtualization (hypervisor, hardware level)</a:t>
            </a:r>
          </a:p>
          <a:p>
            <a:pPr lvl="2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Container (OS level)</a:t>
            </a:r>
            <a:endParaRPr lang="is-I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Virtual machines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Windows Subsystem for Linux 2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endParaRPr lang="is-IS" dirty="0">
              <a:latin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F156A-70DE-BB4A-8363-B2ABA437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5308"/>
            <a:ext cx="6494585" cy="36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Virtual Box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  <a:hlinkClick r:id="rId2"/>
              </a:rPr>
              <a:t>https://www.virtualbox.org</a:t>
            </a:r>
            <a:endParaRPr lang="en-US" dirty="0">
              <a:latin typeface="Calibri" charset="0"/>
            </a:endParaRP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en-US" dirty="0">
                <a:latin typeface="Calibri" charset="0"/>
              </a:rPr>
              <a:t>Open source, f</a:t>
            </a:r>
            <a:r>
              <a:rPr lang="is-IS" dirty="0">
                <a:latin typeface="Calibri" charset="0"/>
              </a:rPr>
              <a:t>ree, and just works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Uses processor level virtualization instructions to operate guest operating system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Choose the right guest type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Allocate enough resources</a:t>
            </a:r>
          </a:p>
          <a:p>
            <a:pPr lvl="1">
              <a:spcBef>
                <a:spcPts val="800"/>
              </a:spcBef>
              <a:buFont typeface="Arial" charset="0"/>
              <a:buChar char="•"/>
              <a:defRPr/>
            </a:pPr>
            <a:r>
              <a:rPr lang="is-IS" dirty="0">
                <a:latin typeface="Calibri" charset="0"/>
              </a:rPr>
              <a:t>Always install guest editions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567" y="4321244"/>
            <a:ext cx="2947233" cy="22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14637</TotalTime>
  <Words>572</Words>
  <Application>Microsoft Macintosh PowerPoint</Application>
  <PresentationFormat>On-screen Show (4:3)</PresentationFormat>
  <Paragraphs>84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Mangal</vt:lpstr>
      <vt:lpstr>Office Theme</vt:lpstr>
      <vt:lpstr>What is virtualization?</vt:lpstr>
      <vt:lpstr>What do I want virtualization?</vt:lpstr>
      <vt:lpstr>Why is this happening?</vt:lpstr>
      <vt:lpstr>virtualenv</vt:lpstr>
      <vt:lpstr>virtualenv</vt:lpstr>
      <vt:lpstr>requirements.txt</vt:lpstr>
      <vt:lpstr>Virtual Machines</vt:lpstr>
      <vt:lpstr>Virtual Machines</vt:lpstr>
      <vt:lpstr>Virtual Machines</vt:lpstr>
      <vt:lpstr>Virtual Machines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Beck</dc:creator>
  <cp:lastModifiedBy>Microsoft Office User</cp:lastModifiedBy>
  <cp:revision>556</cp:revision>
  <dcterms:created xsi:type="dcterms:W3CDTF">2015-01-21T04:58:27Z</dcterms:created>
  <dcterms:modified xsi:type="dcterms:W3CDTF">2020-11-19T19:03:20Z</dcterms:modified>
</cp:coreProperties>
</file>